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050" y="2609850"/>
            <a:ext cx="6819900" cy="163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28800"/>
            <a:ext cx="11420475" cy="4143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429000"/>
            <a:ext cx="1584176" cy="24482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77672" y="2962060"/>
            <a:ext cx="720080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055062" y="3429000"/>
            <a:ext cx="1584176" cy="24482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877294" y="2962060"/>
            <a:ext cx="720080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984345" y="3429000"/>
            <a:ext cx="1584176" cy="24482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817689" y="3429000"/>
            <a:ext cx="1584176" cy="24482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6178056" y="3012860"/>
            <a:ext cx="720080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8551510" y="3429000"/>
            <a:ext cx="1584176" cy="24482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0394615" y="3429000"/>
            <a:ext cx="1584176" cy="24482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9735172" y="3012860"/>
            <a:ext cx="720080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581" y="1340768"/>
            <a:ext cx="11649075" cy="5334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57744" y="2476988"/>
            <a:ext cx="720080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04812" y="2476988"/>
            <a:ext cx="720080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09256" y="5360865"/>
            <a:ext cx="720080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16832"/>
            <a:ext cx="11563350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451032"/>
            <a:ext cx="3096344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2903208"/>
            <a:ext cx="3096344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3405626"/>
            <a:ext cx="3096344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176120" y="3832532"/>
            <a:ext cx="2160240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45174" y="4847416"/>
            <a:ext cx="2614522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45174" y="5299591"/>
            <a:ext cx="2614522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564904"/>
            <a:ext cx="11639550" cy="1390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480376" y="3412960"/>
            <a:ext cx="720080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2026-01-15T09:16:33Z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